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89" r:id="rId20"/>
    <p:sldId id="301" r:id="rId21"/>
    <p:sldId id="294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Aka People says K8S runs on your fridge till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367</Words>
  <Application>Microsoft Macintosh PowerPoint</Application>
  <PresentationFormat>Widescreen</PresentationFormat>
  <Paragraphs>102</Paragraphs>
  <Slides>23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</vt:lpstr>
      <vt:lpstr>Application must be smarter (12factorapps, migrations, coordination, metrics)</vt:lpstr>
      <vt:lpstr>Effective Kubernetes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81</cp:revision>
  <dcterms:created xsi:type="dcterms:W3CDTF">2018-11-19T05:37:29Z</dcterms:created>
  <dcterms:modified xsi:type="dcterms:W3CDTF">2018-11-19T10:53:32Z</dcterms:modified>
</cp:coreProperties>
</file>